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bd5a787f2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bd5a787f2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bd5a787f2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bd5a787f2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bf251cc988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bf251cc98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bd5a787f2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bd5a787f2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be7b67195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be7b67195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500"/>
              <a:t>Airspeed indicator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Wireless sensor practicals - Group 3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Expected application: </a:t>
            </a:r>
            <a:r>
              <a:rPr lang="fr" sz="1800"/>
              <a:t>Bluetooth glider flight tracker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749825" y="2926550"/>
            <a:ext cx="4196400" cy="192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Expected package </a:t>
            </a:r>
            <a:r>
              <a:rPr lang="fr"/>
              <a:t>constraints</a:t>
            </a:r>
            <a:r>
              <a:rPr lang="fr"/>
              <a:t> :</a:t>
            </a:r>
            <a:endParaRPr/>
          </a:p>
          <a:p>
            <a:pPr indent="-304958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fr"/>
              <a:t>As compact as possible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fr"/>
              <a:t>-40°C to 80°C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fr"/>
              <a:t>shock resistant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fr"/>
              <a:t>Resistant to prolonged sunlight exposure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fr"/>
              <a:t>Aerodynamic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fr"/>
              <a:t>Weatherproof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fr"/>
              <a:t>Functions as a pitot-static port</a:t>
            </a:r>
            <a:br>
              <a:rPr lang="fr"/>
            </a:br>
            <a:endParaRPr/>
          </a:p>
        </p:txBody>
      </p:sp>
      <p:sp>
        <p:nvSpPr>
          <p:cNvPr id="142" name="Google Shape;142;p14"/>
          <p:cNvSpPr/>
          <p:nvPr/>
        </p:nvSpPr>
        <p:spPr>
          <a:xfrm>
            <a:off x="4065125" y="1998550"/>
            <a:ext cx="881100" cy="249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3" name="Google Shape;14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6425" y="1053450"/>
            <a:ext cx="1914442" cy="181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4350" y="1053450"/>
            <a:ext cx="1985111" cy="353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5"/>
          <p:cNvSpPr txBox="1"/>
          <p:nvPr>
            <p:ph type="title"/>
          </p:nvPr>
        </p:nvSpPr>
        <p:spPr>
          <a:xfrm>
            <a:off x="1297500" y="3835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Airspeed calculation</a:t>
            </a:r>
            <a:endParaRPr/>
          </a:p>
        </p:txBody>
      </p:sp>
      <p:sp>
        <p:nvSpPr>
          <p:cNvPr id="150" name="Google Shape;150;p15"/>
          <p:cNvSpPr txBox="1"/>
          <p:nvPr/>
        </p:nvSpPr>
        <p:spPr>
          <a:xfrm>
            <a:off x="4719975" y="1484025"/>
            <a:ext cx="4162800" cy="31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 need either 2 </a:t>
            </a:r>
            <a:r>
              <a:rPr lang="f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sufficiently</a:t>
            </a:r>
            <a:r>
              <a:rPr lang="f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accurate absolute </a:t>
            </a:r>
            <a:r>
              <a:rPr lang="f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pressure</a:t>
            </a:r>
            <a:r>
              <a:rPr lang="f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sensors or 1 accurate differential pressure sensor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1" name="Google Shape;15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250"/>
            <a:ext cx="4415176" cy="33020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Chosen differential pressure sensor: MP3V5004DP, MPXV5004DP, MP3V5010DP</a:t>
            </a:r>
            <a:endParaRPr sz="10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The MPXV5004DP (or MP3V5004DP) allow accurate measurements of differential pressure to measure indicated airspeed.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/>
          <p:nvPr>
            <p:ph type="title"/>
          </p:nvPr>
        </p:nvSpPr>
        <p:spPr>
          <a:xfrm>
            <a:off x="1246275" y="3425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Chosen (absolute) barometric sensor : </a:t>
            </a:r>
            <a:r>
              <a:rPr b="1" lang="fr" sz="1800"/>
              <a:t>MP3H6115A </a:t>
            </a:r>
            <a:r>
              <a:rPr lang="fr" sz="1800"/>
              <a:t>(Most likely will not be used)</a:t>
            </a:r>
            <a:endParaRPr/>
          </a:p>
        </p:txBody>
      </p:sp>
      <p:sp>
        <p:nvSpPr>
          <p:cNvPr id="163" name="Google Shape;163;p17"/>
          <p:cNvSpPr txBox="1"/>
          <p:nvPr>
            <p:ph idx="1" type="body"/>
          </p:nvPr>
        </p:nvSpPr>
        <p:spPr>
          <a:xfrm>
            <a:off x="4303250" y="1665075"/>
            <a:ext cx="4033200" cy="19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Sensor designed for use in aviation altimetry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Measures pressures in the 15 -115 kPa range.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Output voltage: Vout = Vs*(0.0009*P - 0.095)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⇒ ~29.7mV/kPa		at Vpp=3.3V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If we aim for a 1 m resolution we will need to amplify the signal enough for the ADC to register a ~0.35 mV change at the sensor output.</a:t>
            </a:r>
            <a:endParaRPr/>
          </a:p>
        </p:txBody>
      </p:sp>
      <p:pic>
        <p:nvPicPr>
          <p:cNvPr id="164" name="Google Shape;16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875" y="1572913"/>
            <a:ext cx="2734025" cy="199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Questions?</a:t>
            </a:r>
            <a:endParaRPr/>
          </a:p>
        </p:txBody>
      </p:sp>
      <p:pic>
        <p:nvPicPr>
          <p:cNvPr id="170" name="Google Shape;17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4675" y="1043525"/>
            <a:ext cx="6334661" cy="353085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 dir="5400000" dist="1714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